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000" y="1905000"/>
            <a:ext cx="12065000" cy="4953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6923" y="205562"/>
            <a:ext cx="8598153" cy="11967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81175" y="2142226"/>
            <a:ext cx="6467475" cy="2011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2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0223" y="1219961"/>
            <a:ext cx="41370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Title</a:t>
            </a:r>
            <a:r>
              <a:rPr sz="4000" spc="-60" dirty="0"/>
              <a:t> </a:t>
            </a:r>
            <a:r>
              <a:rPr sz="4000" dirty="0"/>
              <a:t>of</a:t>
            </a:r>
            <a:r>
              <a:rPr sz="4000" spc="-6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spc="-10" dirty="0"/>
              <a:t>abstract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250819" y="3159709"/>
            <a:ext cx="5281295" cy="18884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Author</a:t>
            </a:r>
            <a:r>
              <a:rPr sz="3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…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75"/>
              </a:spcBef>
            </a:pPr>
            <a:endParaRPr sz="32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Affiliations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64243" y="2147442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5051A23-0A0E-F628-4F86-0E1C226A79CB}"/>
              </a:ext>
            </a:extLst>
          </p:cNvPr>
          <p:cNvGrpSpPr/>
          <p:nvPr/>
        </p:nvGrpSpPr>
        <p:grpSpPr>
          <a:xfrm>
            <a:off x="154858" y="5837903"/>
            <a:ext cx="12039600" cy="990600"/>
            <a:chOff x="152400" y="5791200"/>
            <a:chExt cx="12039600" cy="9906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4DD0BC0-48BC-2FDF-D49D-4CD1CAA276D2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E7DB8EC-332A-6B70-6E0C-041EC80D7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6B46AD5-84F7-EDF5-9DD4-2D165613DD88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940ECB7B-3224-7E0F-9586-CEC12E9719BF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6658" rIns="0" bIns="0" rtlCol="0">
            <a:spAutoFit/>
          </a:bodyPr>
          <a:lstStyle/>
          <a:p>
            <a:pPr marL="1188085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Introduction/</a:t>
            </a:r>
            <a:r>
              <a:rPr sz="4000" spc="-110" dirty="0"/>
              <a:t> </a:t>
            </a:r>
            <a:r>
              <a:rPr sz="4000" spc="-10" dirty="0"/>
              <a:t>background</a:t>
            </a:r>
            <a:r>
              <a:rPr sz="4000" spc="-105" dirty="0"/>
              <a:t> </a:t>
            </a:r>
            <a:r>
              <a:rPr sz="4000" dirty="0"/>
              <a:t>(1</a:t>
            </a:r>
            <a:r>
              <a:rPr sz="4000" spc="-135" dirty="0"/>
              <a:t> </a:t>
            </a:r>
            <a:r>
              <a:rPr sz="4000" spc="-10" dirty="0"/>
              <a:t>slide)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253134" y="2209622"/>
            <a:ext cx="7832725" cy="1717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first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9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second</a:t>
            </a:r>
            <a:r>
              <a:rPr sz="3000" b="1" spc="-9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third</a:t>
            </a:r>
            <a:r>
              <a:rPr sz="3000" b="1" spc="-9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3565" indent="-570865">
              <a:lnSpc>
                <a:spcPts val="3420"/>
              </a:lnSpc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fourth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here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(if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required)</a:t>
            </a:r>
            <a:endParaRPr sz="3000">
              <a:latin typeface="Calibri"/>
              <a:cs typeface="Calibri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5394E0A-DAC7-3B7C-7C07-E24CD3DE0DDF}"/>
              </a:ext>
            </a:extLst>
          </p:cNvPr>
          <p:cNvGrpSpPr/>
          <p:nvPr/>
        </p:nvGrpSpPr>
        <p:grpSpPr>
          <a:xfrm>
            <a:off x="154858" y="5837903"/>
            <a:ext cx="12039600" cy="990600"/>
            <a:chOff x="152400" y="5791200"/>
            <a:chExt cx="12039600" cy="99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4742E1B-EE06-7E73-7641-4079240FCDC9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B2F606A-E54E-1557-2CA5-F77127E80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DC28738-E6F2-60DC-B7D5-D345944FB53E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7004619E-6CF5-DFE3-8E60-84678A5BF3AC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63873" y="579501"/>
            <a:ext cx="50673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45460" algn="l"/>
              </a:tabLst>
            </a:pPr>
            <a:r>
              <a:rPr spc="-10" dirty="0"/>
              <a:t>Objective/s</a:t>
            </a:r>
            <a:r>
              <a:rPr dirty="0"/>
              <a:t>	(1</a:t>
            </a:r>
            <a:r>
              <a:rPr spc="-15" dirty="0"/>
              <a:t> </a:t>
            </a:r>
            <a:r>
              <a:rPr spc="-10" dirty="0"/>
              <a:t>slide)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235" y="2331846"/>
            <a:ext cx="7952740" cy="894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9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first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3565" indent="-570865">
              <a:lnSpc>
                <a:spcPts val="3420"/>
              </a:lnSpc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5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second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5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6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here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(if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required)</a:t>
            </a:r>
            <a:endParaRPr sz="3000">
              <a:latin typeface="Calibri"/>
              <a:cs typeface="Calibri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6BAE6A-5832-18B8-68D3-4F448B1E2425}"/>
              </a:ext>
            </a:extLst>
          </p:cNvPr>
          <p:cNvGrpSpPr/>
          <p:nvPr/>
        </p:nvGrpSpPr>
        <p:grpSpPr>
          <a:xfrm>
            <a:off x="154858" y="5837903"/>
            <a:ext cx="12039600" cy="990600"/>
            <a:chOff x="152400" y="5791200"/>
            <a:chExt cx="12039600" cy="99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37E9B0-F8D6-FCFE-5E11-11AB0F991475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6C75055-A35C-F112-BD5F-AFBA4FE1ED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F626298-9321-8AF0-24D3-FCF9DBD77B0D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A5CF633F-8872-C815-F8AB-56CF15FD123E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4701" y="299084"/>
            <a:ext cx="80803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Materials</a:t>
            </a:r>
            <a:r>
              <a:rPr sz="4400" spc="-75" dirty="0"/>
              <a:t> </a:t>
            </a:r>
            <a:r>
              <a:rPr sz="4400" dirty="0"/>
              <a:t>and</a:t>
            </a:r>
            <a:r>
              <a:rPr sz="4400" spc="-40" dirty="0"/>
              <a:t> </a:t>
            </a:r>
            <a:r>
              <a:rPr sz="4400" dirty="0"/>
              <a:t>Methods</a:t>
            </a:r>
            <a:r>
              <a:rPr sz="4400" spc="-75" dirty="0"/>
              <a:t> </a:t>
            </a:r>
            <a:r>
              <a:rPr sz="4400" spc="-10" dirty="0"/>
              <a:t>(1-</a:t>
            </a:r>
            <a:r>
              <a:rPr sz="4400" dirty="0"/>
              <a:t>3</a:t>
            </a:r>
            <a:r>
              <a:rPr sz="4400" spc="-40" dirty="0"/>
              <a:t> </a:t>
            </a:r>
            <a:r>
              <a:rPr sz="4400" spc="-10" dirty="0"/>
              <a:t>slides)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32103" y="1134262"/>
            <a:ext cx="5167630" cy="15601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547611" y="3019551"/>
            <a:ext cx="1650364" cy="1914525"/>
            <a:chOff x="6547611" y="3019551"/>
            <a:chExt cx="1650364" cy="1914525"/>
          </a:xfrm>
        </p:grpSpPr>
        <p:sp>
          <p:nvSpPr>
            <p:cNvPr id="5" name="object 5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038" y="1184529"/>
                  </a:lnTo>
                  <a:lnTo>
                    <a:pt x="1112198" y="1175232"/>
                  </a:lnTo>
                  <a:lnTo>
                    <a:pt x="1149858" y="1149873"/>
                  </a:lnTo>
                  <a:lnTo>
                    <a:pt x="1175230" y="1112252"/>
                  </a:lnTo>
                  <a:lnTo>
                    <a:pt x="1184529" y="1066165"/>
                  </a:lnTo>
                  <a:lnTo>
                    <a:pt x="1184529" y="118490"/>
                  </a:lnTo>
                  <a:lnTo>
                    <a:pt x="1175230" y="72384"/>
                  </a:lnTo>
                  <a:lnTo>
                    <a:pt x="1149858" y="34718"/>
                  </a:lnTo>
                  <a:lnTo>
                    <a:pt x="1112198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038" y="0"/>
                  </a:lnTo>
                  <a:lnTo>
                    <a:pt x="1112198" y="9316"/>
                  </a:lnTo>
                  <a:lnTo>
                    <a:pt x="1149858" y="34718"/>
                  </a:lnTo>
                  <a:lnTo>
                    <a:pt x="1175230" y="72384"/>
                  </a:lnTo>
                  <a:lnTo>
                    <a:pt x="1184529" y="118490"/>
                  </a:lnTo>
                  <a:lnTo>
                    <a:pt x="1184529" y="1066165"/>
                  </a:lnTo>
                  <a:lnTo>
                    <a:pt x="1175230" y="1112252"/>
                  </a:lnTo>
                  <a:lnTo>
                    <a:pt x="1149858" y="1149873"/>
                  </a:lnTo>
                  <a:lnTo>
                    <a:pt x="1112198" y="1175232"/>
                  </a:lnTo>
                  <a:lnTo>
                    <a:pt x="1066038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1" y="1184655"/>
                  </a:lnTo>
                  <a:lnTo>
                    <a:pt x="1066165" y="1184655"/>
                  </a:lnTo>
                  <a:lnTo>
                    <a:pt x="1112271" y="1175339"/>
                  </a:lnTo>
                  <a:lnTo>
                    <a:pt x="1149937" y="1149937"/>
                  </a:lnTo>
                  <a:lnTo>
                    <a:pt x="1175339" y="1112271"/>
                  </a:lnTo>
                  <a:lnTo>
                    <a:pt x="1184655" y="1066164"/>
                  </a:lnTo>
                  <a:lnTo>
                    <a:pt x="1184655" y="118490"/>
                  </a:lnTo>
                  <a:lnTo>
                    <a:pt x="1175339" y="72384"/>
                  </a:lnTo>
                  <a:lnTo>
                    <a:pt x="1149937" y="34718"/>
                  </a:lnTo>
                  <a:lnTo>
                    <a:pt x="1112271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71" y="9316"/>
                  </a:lnTo>
                  <a:lnTo>
                    <a:pt x="1149937" y="34718"/>
                  </a:lnTo>
                  <a:lnTo>
                    <a:pt x="1175339" y="72384"/>
                  </a:lnTo>
                  <a:lnTo>
                    <a:pt x="1184655" y="118490"/>
                  </a:lnTo>
                  <a:lnTo>
                    <a:pt x="1184655" y="1066164"/>
                  </a:lnTo>
                  <a:lnTo>
                    <a:pt x="1175339" y="1112271"/>
                  </a:lnTo>
                  <a:lnTo>
                    <a:pt x="1149937" y="1149937"/>
                  </a:lnTo>
                  <a:lnTo>
                    <a:pt x="1112271" y="1175339"/>
                  </a:lnTo>
                  <a:lnTo>
                    <a:pt x="1066165" y="1184655"/>
                  </a:lnTo>
                  <a:lnTo>
                    <a:pt x="118491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96988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092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384031" y="3019551"/>
            <a:ext cx="1651000" cy="1914525"/>
            <a:chOff x="8384031" y="3019551"/>
            <a:chExt cx="1651000" cy="1914525"/>
          </a:xfrm>
        </p:grpSpPr>
        <p:sp>
          <p:nvSpPr>
            <p:cNvPr id="11" name="object 11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165" y="1184529"/>
                  </a:lnTo>
                  <a:lnTo>
                    <a:pt x="1112252" y="1175232"/>
                  </a:lnTo>
                  <a:lnTo>
                    <a:pt x="1149873" y="1149873"/>
                  </a:lnTo>
                  <a:lnTo>
                    <a:pt x="117523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32" y="72384"/>
                  </a:lnTo>
                  <a:lnTo>
                    <a:pt x="1149873" y="34718"/>
                  </a:lnTo>
                  <a:lnTo>
                    <a:pt x="1112252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52" y="9316"/>
                  </a:lnTo>
                  <a:lnTo>
                    <a:pt x="1149873" y="34718"/>
                  </a:lnTo>
                  <a:lnTo>
                    <a:pt x="117523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32" y="1112252"/>
                  </a:lnTo>
                  <a:lnTo>
                    <a:pt x="1149873" y="1149873"/>
                  </a:lnTo>
                  <a:lnTo>
                    <a:pt x="1112252" y="1175232"/>
                  </a:lnTo>
                  <a:lnTo>
                    <a:pt x="1066165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363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296" y="1112271"/>
                  </a:lnTo>
                  <a:lnTo>
                    <a:pt x="34655" y="1149937"/>
                  </a:lnTo>
                  <a:lnTo>
                    <a:pt x="72276" y="1175339"/>
                  </a:lnTo>
                  <a:lnTo>
                    <a:pt x="118363" y="1184655"/>
                  </a:lnTo>
                  <a:lnTo>
                    <a:pt x="1066037" y="1184655"/>
                  </a:lnTo>
                  <a:lnTo>
                    <a:pt x="1112144" y="1175339"/>
                  </a:lnTo>
                  <a:lnTo>
                    <a:pt x="1149810" y="1149937"/>
                  </a:lnTo>
                  <a:lnTo>
                    <a:pt x="1175212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3" y="0"/>
                  </a:lnTo>
                  <a:lnTo>
                    <a:pt x="1066037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12" y="1112271"/>
                  </a:lnTo>
                  <a:lnTo>
                    <a:pt x="1149810" y="1149937"/>
                  </a:lnTo>
                  <a:lnTo>
                    <a:pt x="1112144" y="1175339"/>
                  </a:lnTo>
                  <a:lnTo>
                    <a:pt x="1066037" y="1184655"/>
                  </a:lnTo>
                  <a:lnTo>
                    <a:pt x="118363" y="1184655"/>
                  </a:lnTo>
                  <a:lnTo>
                    <a:pt x="72276" y="1175339"/>
                  </a:lnTo>
                  <a:lnTo>
                    <a:pt x="34655" y="1149937"/>
                  </a:lnTo>
                  <a:lnTo>
                    <a:pt x="929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80630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219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0220579" y="3019551"/>
            <a:ext cx="1396365" cy="1914525"/>
            <a:chOff x="10220579" y="3019551"/>
            <a:chExt cx="1396365" cy="1914525"/>
          </a:xfrm>
        </p:grpSpPr>
        <p:sp>
          <p:nvSpPr>
            <p:cNvPr id="17" name="object 17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364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296" y="1112252"/>
                  </a:lnTo>
                  <a:lnTo>
                    <a:pt x="34655" y="1149873"/>
                  </a:lnTo>
                  <a:lnTo>
                    <a:pt x="72276" y="1175232"/>
                  </a:lnTo>
                  <a:lnTo>
                    <a:pt x="118364" y="1184529"/>
                  </a:lnTo>
                  <a:lnTo>
                    <a:pt x="1066038" y="1184529"/>
                  </a:lnTo>
                  <a:lnTo>
                    <a:pt x="1112144" y="1175232"/>
                  </a:lnTo>
                  <a:lnTo>
                    <a:pt x="1149810" y="1149873"/>
                  </a:lnTo>
                  <a:lnTo>
                    <a:pt x="117521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4" y="0"/>
                  </a:lnTo>
                  <a:lnTo>
                    <a:pt x="1066038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12" y="1112252"/>
                  </a:lnTo>
                  <a:lnTo>
                    <a:pt x="1149810" y="1149873"/>
                  </a:lnTo>
                  <a:lnTo>
                    <a:pt x="1112144" y="1175232"/>
                  </a:lnTo>
                  <a:lnTo>
                    <a:pt x="1066038" y="1184529"/>
                  </a:lnTo>
                  <a:lnTo>
                    <a:pt x="118364" y="1184529"/>
                  </a:lnTo>
                  <a:lnTo>
                    <a:pt x="72276" y="1175232"/>
                  </a:lnTo>
                  <a:lnTo>
                    <a:pt x="34655" y="1149873"/>
                  </a:lnTo>
                  <a:lnTo>
                    <a:pt x="929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490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0" y="1184655"/>
                  </a:lnTo>
                  <a:lnTo>
                    <a:pt x="1066037" y="1184655"/>
                  </a:lnTo>
                  <a:lnTo>
                    <a:pt x="1112198" y="1175339"/>
                  </a:lnTo>
                  <a:lnTo>
                    <a:pt x="1149857" y="1149937"/>
                  </a:lnTo>
                  <a:lnTo>
                    <a:pt x="1175230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30" y="72384"/>
                  </a:lnTo>
                  <a:lnTo>
                    <a:pt x="1149857" y="34718"/>
                  </a:lnTo>
                  <a:lnTo>
                    <a:pt x="1112198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0" y="0"/>
                  </a:lnTo>
                  <a:lnTo>
                    <a:pt x="1066037" y="0"/>
                  </a:lnTo>
                  <a:lnTo>
                    <a:pt x="1112198" y="9316"/>
                  </a:lnTo>
                  <a:lnTo>
                    <a:pt x="1149857" y="34718"/>
                  </a:lnTo>
                  <a:lnTo>
                    <a:pt x="1175230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30" y="1112271"/>
                  </a:lnTo>
                  <a:lnTo>
                    <a:pt x="1149857" y="1149937"/>
                  </a:lnTo>
                  <a:lnTo>
                    <a:pt x="1112198" y="1175339"/>
                  </a:lnTo>
                  <a:lnTo>
                    <a:pt x="1066037" y="1184655"/>
                  </a:lnTo>
                  <a:lnTo>
                    <a:pt x="118490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9363" y="2811983"/>
            <a:ext cx="3368040" cy="3368040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0B97D558-616F-69DF-29BA-B8B16A6CC4D1}"/>
              </a:ext>
            </a:extLst>
          </p:cNvPr>
          <p:cNvGrpSpPr/>
          <p:nvPr/>
        </p:nvGrpSpPr>
        <p:grpSpPr>
          <a:xfrm>
            <a:off x="154858" y="5837903"/>
            <a:ext cx="12039600" cy="990600"/>
            <a:chOff x="152400" y="5791200"/>
            <a:chExt cx="12039600" cy="9906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65F145C-A680-E8F1-8F03-5FCDB1407D70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5378E704-8198-B44B-B642-5D28E39D70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4B9957F-8F63-825C-9E9E-FDB494BFC38D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28" name="Right Triangle 27">
              <a:extLst>
                <a:ext uri="{FF2B5EF4-FFF2-40B4-BE49-F238E27FC236}">
                  <a16:creationId xmlns:a16="http://schemas.microsoft.com/office/drawing/2014/main" id="{779CD298-FAE1-4156-04E5-D978B5786B74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9394" y="205562"/>
            <a:ext cx="78346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Results</a:t>
            </a:r>
            <a:r>
              <a:rPr sz="4400" spc="-60" dirty="0"/>
              <a:t> </a:t>
            </a:r>
            <a:r>
              <a:rPr sz="4400" dirty="0"/>
              <a:t>and</a:t>
            </a:r>
            <a:r>
              <a:rPr sz="4400" spc="-25" dirty="0"/>
              <a:t> </a:t>
            </a:r>
            <a:r>
              <a:rPr sz="4400" dirty="0"/>
              <a:t>discussion</a:t>
            </a:r>
            <a:r>
              <a:rPr sz="4400" spc="-60" dirty="0"/>
              <a:t> </a:t>
            </a:r>
            <a:r>
              <a:rPr sz="4400" spc="-10" dirty="0"/>
              <a:t>(3-</a:t>
            </a:r>
            <a:r>
              <a:rPr sz="4400" dirty="0"/>
              <a:t>4</a:t>
            </a:r>
            <a:r>
              <a:rPr sz="4400" spc="-25" dirty="0"/>
              <a:t> </a:t>
            </a:r>
            <a:r>
              <a:rPr sz="4400" spc="-10" dirty="0"/>
              <a:t>slides)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044651" y="1327648"/>
            <a:ext cx="6467475" cy="151447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75347" y="3446452"/>
            <a:ext cx="3823970" cy="0"/>
          </a:xfrm>
          <a:custGeom>
            <a:avLst/>
            <a:gdLst/>
            <a:ahLst/>
            <a:cxnLst/>
            <a:rect l="l" t="t" r="r" b="b"/>
            <a:pathLst>
              <a:path w="3823970">
                <a:moveTo>
                  <a:pt x="0" y="0"/>
                </a:moveTo>
                <a:lnTo>
                  <a:pt x="3823716" y="0"/>
                </a:lnTo>
              </a:path>
            </a:pathLst>
          </a:custGeom>
          <a:ln w="9144">
            <a:solidFill>
              <a:srgbClr val="C9DF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6975347" y="3972560"/>
            <a:ext cx="3823970" cy="1132840"/>
            <a:chOff x="6975347" y="3825240"/>
            <a:chExt cx="3823970" cy="1132840"/>
          </a:xfrm>
        </p:grpSpPr>
        <p:sp>
          <p:nvSpPr>
            <p:cNvPr id="6" name="object 6"/>
            <p:cNvSpPr/>
            <p:nvPr/>
          </p:nvSpPr>
          <p:spPr>
            <a:xfrm>
              <a:off x="6975347" y="4053840"/>
              <a:ext cx="3823970" cy="675640"/>
            </a:xfrm>
            <a:custGeom>
              <a:avLst/>
              <a:gdLst/>
              <a:ahLst/>
              <a:cxnLst/>
              <a:rect l="l" t="t" r="r" b="b"/>
              <a:pathLst>
                <a:path w="3823970" h="675639">
                  <a:moveTo>
                    <a:pt x="3188144" y="675132"/>
                  </a:moveTo>
                  <a:lnTo>
                    <a:pt x="3239388" y="675132"/>
                  </a:lnTo>
                </a:path>
                <a:path w="3823970" h="675639">
                  <a:moveTo>
                    <a:pt x="3717480" y="675132"/>
                  </a:moveTo>
                  <a:lnTo>
                    <a:pt x="3823716" y="675132"/>
                  </a:lnTo>
                </a:path>
                <a:path w="3823970" h="675639">
                  <a:moveTo>
                    <a:pt x="2496629" y="675132"/>
                  </a:moveTo>
                  <a:lnTo>
                    <a:pt x="2547874" y="675132"/>
                  </a:lnTo>
                </a:path>
                <a:path w="3823970" h="675639">
                  <a:moveTo>
                    <a:pt x="1805114" y="675132"/>
                  </a:moveTo>
                  <a:lnTo>
                    <a:pt x="2018537" y="675132"/>
                  </a:lnTo>
                </a:path>
                <a:path w="3823970" h="675639">
                  <a:moveTo>
                    <a:pt x="0" y="675132"/>
                  </a:moveTo>
                  <a:lnTo>
                    <a:pt x="106299" y="675132"/>
                  </a:lnTo>
                </a:path>
                <a:path w="3823970" h="675639">
                  <a:moveTo>
                    <a:pt x="2231961" y="675132"/>
                  </a:moveTo>
                  <a:lnTo>
                    <a:pt x="2283205" y="675132"/>
                  </a:lnTo>
                </a:path>
                <a:path w="3823970" h="675639">
                  <a:moveTo>
                    <a:pt x="319722" y="675132"/>
                  </a:moveTo>
                  <a:lnTo>
                    <a:pt x="370840" y="675132"/>
                  </a:lnTo>
                </a:path>
                <a:path w="3823970" h="675639">
                  <a:moveTo>
                    <a:pt x="2761297" y="675132"/>
                  </a:moveTo>
                  <a:lnTo>
                    <a:pt x="2974721" y="675132"/>
                  </a:lnTo>
                </a:path>
                <a:path w="3823970" h="675639">
                  <a:moveTo>
                    <a:pt x="3452812" y="675132"/>
                  </a:moveTo>
                  <a:lnTo>
                    <a:pt x="3504056" y="675132"/>
                  </a:lnTo>
                </a:path>
                <a:path w="3823970" h="675639">
                  <a:moveTo>
                    <a:pt x="848931" y="675132"/>
                  </a:moveTo>
                  <a:lnTo>
                    <a:pt x="1062354" y="675132"/>
                  </a:lnTo>
                </a:path>
                <a:path w="3823970" h="675639">
                  <a:moveTo>
                    <a:pt x="1540446" y="675132"/>
                  </a:moveTo>
                  <a:lnTo>
                    <a:pt x="1591691" y="675132"/>
                  </a:lnTo>
                </a:path>
                <a:path w="3823970" h="675639">
                  <a:moveTo>
                    <a:pt x="584263" y="675132"/>
                  </a:moveTo>
                  <a:lnTo>
                    <a:pt x="635507" y="675132"/>
                  </a:lnTo>
                </a:path>
                <a:path w="3823970" h="675639">
                  <a:moveTo>
                    <a:pt x="1275778" y="675132"/>
                  </a:moveTo>
                  <a:lnTo>
                    <a:pt x="1327023" y="675132"/>
                  </a:lnTo>
                </a:path>
                <a:path w="3823970" h="675639">
                  <a:moveTo>
                    <a:pt x="3452812" y="449580"/>
                  </a:moveTo>
                  <a:lnTo>
                    <a:pt x="3504056" y="449580"/>
                  </a:lnTo>
                </a:path>
                <a:path w="3823970" h="675639">
                  <a:moveTo>
                    <a:pt x="1275778" y="449580"/>
                  </a:moveTo>
                  <a:lnTo>
                    <a:pt x="1327023" y="449580"/>
                  </a:lnTo>
                </a:path>
                <a:path w="3823970" h="675639">
                  <a:moveTo>
                    <a:pt x="2231961" y="449580"/>
                  </a:moveTo>
                  <a:lnTo>
                    <a:pt x="2547874" y="449580"/>
                  </a:lnTo>
                </a:path>
                <a:path w="3823970" h="675639">
                  <a:moveTo>
                    <a:pt x="1540446" y="449580"/>
                  </a:moveTo>
                  <a:lnTo>
                    <a:pt x="2018537" y="449580"/>
                  </a:lnTo>
                </a:path>
                <a:path w="3823970" h="675639">
                  <a:moveTo>
                    <a:pt x="584263" y="449580"/>
                  </a:moveTo>
                  <a:lnTo>
                    <a:pt x="1062354" y="449580"/>
                  </a:lnTo>
                </a:path>
                <a:path w="3823970" h="675639">
                  <a:moveTo>
                    <a:pt x="3188144" y="449580"/>
                  </a:moveTo>
                  <a:lnTo>
                    <a:pt x="3239388" y="449580"/>
                  </a:lnTo>
                </a:path>
                <a:path w="3823970" h="675639">
                  <a:moveTo>
                    <a:pt x="319722" y="449580"/>
                  </a:moveTo>
                  <a:lnTo>
                    <a:pt x="370840" y="449580"/>
                  </a:lnTo>
                </a:path>
                <a:path w="3823970" h="675639">
                  <a:moveTo>
                    <a:pt x="2761297" y="449580"/>
                  </a:moveTo>
                  <a:lnTo>
                    <a:pt x="2974721" y="449580"/>
                  </a:lnTo>
                </a:path>
                <a:path w="3823970" h="675639">
                  <a:moveTo>
                    <a:pt x="0" y="449580"/>
                  </a:moveTo>
                  <a:lnTo>
                    <a:pt x="106299" y="449580"/>
                  </a:lnTo>
                </a:path>
                <a:path w="3823970" h="675639">
                  <a:moveTo>
                    <a:pt x="3717480" y="449580"/>
                  </a:moveTo>
                  <a:lnTo>
                    <a:pt x="3823716" y="449580"/>
                  </a:lnTo>
                </a:path>
                <a:path w="3823970" h="675639">
                  <a:moveTo>
                    <a:pt x="3717480" y="225552"/>
                  </a:moveTo>
                  <a:lnTo>
                    <a:pt x="3823716" y="225552"/>
                  </a:lnTo>
                </a:path>
                <a:path w="3823970" h="675639">
                  <a:moveTo>
                    <a:pt x="319722" y="225552"/>
                  </a:moveTo>
                  <a:lnTo>
                    <a:pt x="1327023" y="225552"/>
                  </a:lnTo>
                </a:path>
                <a:path w="3823970" h="675639">
                  <a:moveTo>
                    <a:pt x="1540446" y="225552"/>
                  </a:moveTo>
                  <a:lnTo>
                    <a:pt x="2018537" y="225552"/>
                  </a:lnTo>
                </a:path>
                <a:path w="3823970" h="675639">
                  <a:moveTo>
                    <a:pt x="2231961" y="225552"/>
                  </a:moveTo>
                  <a:lnTo>
                    <a:pt x="2974721" y="225552"/>
                  </a:lnTo>
                </a:path>
                <a:path w="3823970" h="675639">
                  <a:moveTo>
                    <a:pt x="0" y="225552"/>
                  </a:moveTo>
                  <a:lnTo>
                    <a:pt x="106299" y="225552"/>
                  </a:lnTo>
                </a:path>
                <a:path w="3823970" h="675639">
                  <a:moveTo>
                    <a:pt x="3188144" y="225552"/>
                  </a:moveTo>
                  <a:lnTo>
                    <a:pt x="3504056" y="225552"/>
                  </a:lnTo>
                </a:path>
                <a:path w="3823970" h="675639">
                  <a:moveTo>
                    <a:pt x="3717480" y="0"/>
                  </a:moveTo>
                  <a:lnTo>
                    <a:pt x="3823716" y="0"/>
                  </a:lnTo>
                </a:path>
                <a:path w="3823970" h="675639">
                  <a:moveTo>
                    <a:pt x="0" y="0"/>
                  </a:moveTo>
                  <a:lnTo>
                    <a:pt x="106299" y="0"/>
                  </a:lnTo>
                </a:path>
                <a:path w="3823970" h="675639">
                  <a:moveTo>
                    <a:pt x="319722" y="0"/>
                  </a:moveTo>
                  <a:lnTo>
                    <a:pt x="1327023" y="0"/>
                  </a:lnTo>
                </a:path>
                <a:path w="3823970" h="675639">
                  <a:moveTo>
                    <a:pt x="3188144" y="0"/>
                  </a:moveTo>
                  <a:lnTo>
                    <a:pt x="3504056" y="0"/>
                  </a:lnTo>
                </a:path>
                <a:path w="3823970" h="675639">
                  <a:moveTo>
                    <a:pt x="1540446" y="0"/>
                  </a:moveTo>
                  <a:lnTo>
                    <a:pt x="2974721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75347" y="3829812"/>
              <a:ext cx="3823970" cy="0"/>
            </a:xfrm>
            <a:custGeom>
              <a:avLst/>
              <a:gdLst/>
              <a:ahLst/>
              <a:cxnLst/>
              <a:rect l="l" t="t" r="r" b="b"/>
              <a:pathLst>
                <a:path w="3823970">
                  <a:moveTo>
                    <a:pt x="0" y="0"/>
                  </a:moveTo>
                  <a:lnTo>
                    <a:pt x="382371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81646" y="3986974"/>
              <a:ext cx="213423" cy="96627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37702" y="4391456"/>
              <a:ext cx="213423" cy="56179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3885" y="4166743"/>
              <a:ext cx="213423" cy="78651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50068" y="3942029"/>
              <a:ext cx="213423" cy="101122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46187" y="4413935"/>
              <a:ext cx="213423" cy="53931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302370" y="3964495"/>
              <a:ext cx="213423" cy="98875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258553" y="4548759"/>
              <a:ext cx="213423" cy="40449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214736" y="4324045"/>
              <a:ext cx="213423" cy="62920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610855" y="4503813"/>
              <a:ext cx="213423" cy="44944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567038" y="4503813"/>
              <a:ext cx="213423" cy="44944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523221" y="4279100"/>
              <a:ext cx="213423" cy="67415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479404" y="3829659"/>
              <a:ext cx="213423" cy="112359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975347" y="4953000"/>
              <a:ext cx="3823970" cy="0"/>
            </a:xfrm>
            <a:custGeom>
              <a:avLst/>
              <a:gdLst/>
              <a:ahLst/>
              <a:cxnLst/>
              <a:rect l="l" t="t" r="r" b="b"/>
              <a:pathLst>
                <a:path w="3823970">
                  <a:moveTo>
                    <a:pt x="0" y="0"/>
                  </a:moveTo>
                  <a:lnTo>
                    <a:pt x="382371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747764" y="3446452"/>
            <a:ext cx="110489" cy="159893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69328" y="5278121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025765" y="5278121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981947" y="5278121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938384" y="5278121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669403" y="5715000"/>
            <a:ext cx="76409" cy="76409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7767573" y="5638800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 dirty="0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486393" y="5715000"/>
            <a:ext cx="76409" cy="76409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8584438" y="5638800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0" name="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303384" y="5715000"/>
            <a:ext cx="76409" cy="76409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9401682" y="5638800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2" name="object 3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553972" y="3429000"/>
            <a:ext cx="4028821" cy="1894205"/>
          </a:xfrm>
          <a:prstGeom prst="rect">
            <a:avLst/>
          </a:prstGeom>
        </p:spPr>
      </p:pic>
      <p:grpSp>
        <p:nvGrpSpPr>
          <p:cNvPr id="33" name="object 33"/>
          <p:cNvGrpSpPr/>
          <p:nvPr/>
        </p:nvGrpSpPr>
        <p:grpSpPr>
          <a:xfrm>
            <a:off x="8281323" y="1044955"/>
            <a:ext cx="1971675" cy="1971675"/>
            <a:chOff x="8281323" y="1044955"/>
            <a:chExt cx="1971675" cy="1971675"/>
          </a:xfrm>
        </p:grpSpPr>
        <p:sp>
          <p:nvSpPr>
            <p:cNvPr id="34" name="object 34"/>
            <p:cNvSpPr/>
            <p:nvPr/>
          </p:nvSpPr>
          <p:spPr>
            <a:xfrm>
              <a:off x="8766175" y="1054099"/>
              <a:ext cx="1477645" cy="1953260"/>
            </a:xfrm>
            <a:custGeom>
              <a:avLst/>
              <a:gdLst/>
              <a:ahLst/>
              <a:cxnLst/>
              <a:rect l="l" t="t" r="r" b="b"/>
              <a:pathLst>
                <a:path w="1477645" h="1953260">
                  <a:moveTo>
                    <a:pt x="500888" y="0"/>
                  </a:moveTo>
                  <a:lnTo>
                    <a:pt x="500888" y="976502"/>
                  </a:lnTo>
                  <a:lnTo>
                    <a:pt x="0" y="1814702"/>
                  </a:lnTo>
                  <a:lnTo>
                    <a:pt x="42446" y="1838674"/>
                  </a:lnTo>
                  <a:lnTo>
                    <a:pt x="85569" y="1860308"/>
                  </a:lnTo>
                  <a:lnTo>
                    <a:pt x="129292" y="1879626"/>
                  </a:lnTo>
                  <a:lnTo>
                    <a:pt x="173537" y="1896645"/>
                  </a:lnTo>
                  <a:lnTo>
                    <a:pt x="218228" y="1911385"/>
                  </a:lnTo>
                  <a:lnTo>
                    <a:pt x="263288" y="1923866"/>
                  </a:lnTo>
                  <a:lnTo>
                    <a:pt x="308641" y="1934107"/>
                  </a:lnTo>
                  <a:lnTo>
                    <a:pt x="354210" y="1942128"/>
                  </a:lnTo>
                  <a:lnTo>
                    <a:pt x="399917" y="1947947"/>
                  </a:lnTo>
                  <a:lnTo>
                    <a:pt x="445687" y="1951583"/>
                  </a:lnTo>
                  <a:lnTo>
                    <a:pt x="491442" y="1953057"/>
                  </a:lnTo>
                  <a:lnTo>
                    <a:pt x="537107" y="1952388"/>
                  </a:lnTo>
                  <a:lnTo>
                    <a:pt x="582603" y="1949594"/>
                  </a:lnTo>
                  <a:lnTo>
                    <a:pt x="627854" y="1944695"/>
                  </a:lnTo>
                  <a:lnTo>
                    <a:pt x="672785" y="1937711"/>
                  </a:lnTo>
                  <a:lnTo>
                    <a:pt x="717317" y="1928661"/>
                  </a:lnTo>
                  <a:lnTo>
                    <a:pt x="761374" y="1917564"/>
                  </a:lnTo>
                  <a:lnTo>
                    <a:pt x="804879" y="1904439"/>
                  </a:lnTo>
                  <a:lnTo>
                    <a:pt x="847756" y="1889306"/>
                  </a:lnTo>
                  <a:lnTo>
                    <a:pt x="889929" y="1872184"/>
                  </a:lnTo>
                  <a:lnTo>
                    <a:pt x="931319" y="1853092"/>
                  </a:lnTo>
                  <a:lnTo>
                    <a:pt x="971851" y="1832050"/>
                  </a:lnTo>
                  <a:lnTo>
                    <a:pt x="1011447" y="1809077"/>
                  </a:lnTo>
                  <a:lnTo>
                    <a:pt x="1050031" y="1784192"/>
                  </a:lnTo>
                  <a:lnTo>
                    <a:pt x="1087527" y="1757415"/>
                  </a:lnTo>
                  <a:lnTo>
                    <a:pt x="1123857" y="1728765"/>
                  </a:lnTo>
                  <a:lnTo>
                    <a:pt x="1158945" y="1698261"/>
                  </a:lnTo>
                  <a:lnTo>
                    <a:pt x="1192714" y="1665922"/>
                  </a:lnTo>
                  <a:lnTo>
                    <a:pt x="1225087" y="1631769"/>
                  </a:lnTo>
                  <a:lnTo>
                    <a:pt x="1255988" y="1595820"/>
                  </a:lnTo>
                  <a:lnTo>
                    <a:pt x="1285339" y="1558094"/>
                  </a:lnTo>
                  <a:lnTo>
                    <a:pt x="1313065" y="1518611"/>
                  </a:lnTo>
                  <a:lnTo>
                    <a:pt x="1339088" y="1477390"/>
                  </a:lnTo>
                  <a:lnTo>
                    <a:pt x="1363059" y="1434932"/>
                  </a:lnTo>
                  <a:lnTo>
                    <a:pt x="1384693" y="1391799"/>
                  </a:lnTo>
                  <a:lnTo>
                    <a:pt x="1404010" y="1348067"/>
                  </a:lnTo>
                  <a:lnTo>
                    <a:pt x="1421030" y="1303812"/>
                  </a:lnTo>
                  <a:lnTo>
                    <a:pt x="1435770" y="1259113"/>
                  </a:lnTo>
                  <a:lnTo>
                    <a:pt x="1448251" y="1214044"/>
                  </a:lnTo>
                  <a:lnTo>
                    <a:pt x="1458491" y="1168684"/>
                  </a:lnTo>
                  <a:lnTo>
                    <a:pt x="1466511" y="1123109"/>
                  </a:lnTo>
                  <a:lnTo>
                    <a:pt x="1472329" y="1077395"/>
                  </a:lnTo>
                  <a:lnTo>
                    <a:pt x="1475965" y="1031619"/>
                  </a:lnTo>
                  <a:lnTo>
                    <a:pt x="1477438" y="985858"/>
                  </a:lnTo>
                  <a:lnTo>
                    <a:pt x="1476767" y="940189"/>
                  </a:lnTo>
                  <a:lnTo>
                    <a:pt x="1473971" y="894688"/>
                  </a:lnTo>
                  <a:lnTo>
                    <a:pt x="1469071" y="849433"/>
                  </a:lnTo>
                  <a:lnTo>
                    <a:pt x="1462084" y="804499"/>
                  </a:lnTo>
                  <a:lnTo>
                    <a:pt x="1453031" y="759964"/>
                  </a:lnTo>
                  <a:lnTo>
                    <a:pt x="1441931" y="715904"/>
                  </a:lnTo>
                  <a:lnTo>
                    <a:pt x="1428803" y="672396"/>
                  </a:lnTo>
                  <a:lnTo>
                    <a:pt x="1413666" y="629516"/>
                  </a:lnTo>
                  <a:lnTo>
                    <a:pt x="1396540" y="587342"/>
                  </a:lnTo>
                  <a:lnTo>
                    <a:pt x="1377444" y="545950"/>
                  </a:lnTo>
                  <a:lnTo>
                    <a:pt x="1356397" y="505417"/>
                  </a:lnTo>
                  <a:lnTo>
                    <a:pt x="1333419" y="465820"/>
                  </a:lnTo>
                  <a:lnTo>
                    <a:pt x="1308528" y="427234"/>
                  </a:lnTo>
                  <a:lnTo>
                    <a:pt x="1281745" y="389738"/>
                  </a:lnTo>
                  <a:lnTo>
                    <a:pt x="1253088" y="353407"/>
                  </a:lnTo>
                  <a:lnTo>
                    <a:pt x="1222576" y="318319"/>
                  </a:lnTo>
                  <a:lnTo>
                    <a:pt x="1190230" y="284550"/>
                  </a:lnTo>
                  <a:lnTo>
                    <a:pt x="1156068" y="252176"/>
                  </a:lnTo>
                  <a:lnTo>
                    <a:pt x="1120109" y="221276"/>
                  </a:lnTo>
                  <a:lnTo>
                    <a:pt x="1082374" y="191924"/>
                  </a:lnTo>
                  <a:lnTo>
                    <a:pt x="1042880" y="164198"/>
                  </a:lnTo>
                  <a:lnTo>
                    <a:pt x="1001649" y="138175"/>
                  </a:lnTo>
                  <a:lnTo>
                    <a:pt x="955600" y="112334"/>
                  </a:lnTo>
                  <a:lnTo>
                    <a:pt x="908360" y="89082"/>
                  </a:lnTo>
                  <a:lnTo>
                    <a:pt x="860040" y="68452"/>
                  </a:lnTo>
                  <a:lnTo>
                    <a:pt x="810750" y="50474"/>
                  </a:lnTo>
                  <a:lnTo>
                    <a:pt x="760602" y="35178"/>
                  </a:lnTo>
                  <a:lnTo>
                    <a:pt x="709708" y="22595"/>
                  </a:lnTo>
                  <a:lnTo>
                    <a:pt x="658178" y="12755"/>
                  </a:lnTo>
                  <a:lnTo>
                    <a:pt x="606124" y="5689"/>
                  </a:lnTo>
                  <a:lnTo>
                    <a:pt x="553657" y="1427"/>
                  </a:lnTo>
                  <a:lnTo>
                    <a:pt x="500888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766175" y="1054099"/>
              <a:ext cx="1477645" cy="1953260"/>
            </a:xfrm>
            <a:custGeom>
              <a:avLst/>
              <a:gdLst/>
              <a:ahLst/>
              <a:cxnLst/>
              <a:rect l="l" t="t" r="r" b="b"/>
              <a:pathLst>
                <a:path w="1477645" h="1953260">
                  <a:moveTo>
                    <a:pt x="500888" y="976502"/>
                  </a:moveTo>
                  <a:lnTo>
                    <a:pt x="0" y="1814702"/>
                  </a:lnTo>
                  <a:lnTo>
                    <a:pt x="42446" y="1838674"/>
                  </a:lnTo>
                  <a:lnTo>
                    <a:pt x="85569" y="1860308"/>
                  </a:lnTo>
                  <a:lnTo>
                    <a:pt x="129292" y="1879626"/>
                  </a:lnTo>
                  <a:lnTo>
                    <a:pt x="173537" y="1896645"/>
                  </a:lnTo>
                  <a:lnTo>
                    <a:pt x="218228" y="1911385"/>
                  </a:lnTo>
                  <a:lnTo>
                    <a:pt x="263288" y="1923866"/>
                  </a:lnTo>
                  <a:lnTo>
                    <a:pt x="308641" y="1934107"/>
                  </a:lnTo>
                  <a:lnTo>
                    <a:pt x="354210" y="1942128"/>
                  </a:lnTo>
                  <a:lnTo>
                    <a:pt x="399917" y="1947947"/>
                  </a:lnTo>
                  <a:lnTo>
                    <a:pt x="445687" y="1951583"/>
                  </a:lnTo>
                  <a:lnTo>
                    <a:pt x="491442" y="1953057"/>
                  </a:lnTo>
                  <a:lnTo>
                    <a:pt x="537107" y="1952388"/>
                  </a:lnTo>
                  <a:lnTo>
                    <a:pt x="582603" y="1949594"/>
                  </a:lnTo>
                  <a:lnTo>
                    <a:pt x="627854" y="1944695"/>
                  </a:lnTo>
                  <a:lnTo>
                    <a:pt x="672785" y="1937711"/>
                  </a:lnTo>
                  <a:lnTo>
                    <a:pt x="717317" y="1928661"/>
                  </a:lnTo>
                  <a:lnTo>
                    <a:pt x="761374" y="1917564"/>
                  </a:lnTo>
                  <a:lnTo>
                    <a:pt x="804879" y="1904439"/>
                  </a:lnTo>
                  <a:lnTo>
                    <a:pt x="847756" y="1889306"/>
                  </a:lnTo>
                  <a:lnTo>
                    <a:pt x="889929" y="1872184"/>
                  </a:lnTo>
                  <a:lnTo>
                    <a:pt x="931319" y="1853092"/>
                  </a:lnTo>
                  <a:lnTo>
                    <a:pt x="971851" y="1832050"/>
                  </a:lnTo>
                  <a:lnTo>
                    <a:pt x="1011447" y="1809077"/>
                  </a:lnTo>
                  <a:lnTo>
                    <a:pt x="1050031" y="1784192"/>
                  </a:lnTo>
                  <a:lnTo>
                    <a:pt x="1087527" y="1757415"/>
                  </a:lnTo>
                  <a:lnTo>
                    <a:pt x="1123857" y="1728765"/>
                  </a:lnTo>
                  <a:lnTo>
                    <a:pt x="1158945" y="1698261"/>
                  </a:lnTo>
                  <a:lnTo>
                    <a:pt x="1192714" y="1665922"/>
                  </a:lnTo>
                  <a:lnTo>
                    <a:pt x="1225087" y="1631769"/>
                  </a:lnTo>
                  <a:lnTo>
                    <a:pt x="1255988" y="1595820"/>
                  </a:lnTo>
                  <a:lnTo>
                    <a:pt x="1285339" y="1558094"/>
                  </a:lnTo>
                  <a:lnTo>
                    <a:pt x="1313065" y="1518611"/>
                  </a:lnTo>
                  <a:lnTo>
                    <a:pt x="1339088" y="1477390"/>
                  </a:lnTo>
                  <a:lnTo>
                    <a:pt x="1363059" y="1434932"/>
                  </a:lnTo>
                  <a:lnTo>
                    <a:pt x="1384693" y="1391799"/>
                  </a:lnTo>
                  <a:lnTo>
                    <a:pt x="1404010" y="1348067"/>
                  </a:lnTo>
                  <a:lnTo>
                    <a:pt x="1421030" y="1303812"/>
                  </a:lnTo>
                  <a:lnTo>
                    <a:pt x="1435770" y="1259113"/>
                  </a:lnTo>
                  <a:lnTo>
                    <a:pt x="1448251" y="1214044"/>
                  </a:lnTo>
                  <a:lnTo>
                    <a:pt x="1458491" y="1168684"/>
                  </a:lnTo>
                  <a:lnTo>
                    <a:pt x="1466511" y="1123109"/>
                  </a:lnTo>
                  <a:lnTo>
                    <a:pt x="1472329" y="1077395"/>
                  </a:lnTo>
                  <a:lnTo>
                    <a:pt x="1475965" y="1031619"/>
                  </a:lnTo>
                  <a:lnTo>
                    <a:pt x="1477438" y="985858"/>
                  </a:lnTo>
                  <a:lnTo>
                    <a:pt x="1476767" y="940189"/>
                  </a:lnTo>
                  <a:lnTo>
                    <a:pt x="1473971" y="894688"/>
                  </a:lnTo>
                  <a:lnTo>
                    <a:pt x="1469071" y="849433"/>
                  </a:lnTo>
                  <a:lnTo>
                    <a:pt x="1462084" y="804499"/>
                  </a:lnTo>
                  <a:lnTo>
                    <a:pt x="1453031" y="759964"/>
                  </a:lnTo>
                  <a:lnTo>
                    <a:pt x="1441931" y="715904"/>
                  </a:lnTo>
                  <a:lnTo>
                    <a:pt x="1428803" y="672396"/>
                  </a:lnTo>
                  <a:lnTo>
                    <a:pt x="1413666" y="629516"/>
                  </a:lnTo>
                  <a:lnTo>
                    <a:pt x="1396540" y="587342"/>
                  </a:lnTo>
                  <a:lnTo>
                    <a:pt x="1377444" y="545950"/>
                  </a:lnTo>
                  <a:lnTo>
                    <a:pt x="1356397" y="505417"/>
                  </a:lnTo>
                  <a:lnTo>
                    <a:pt x="1333419" y="465820"/>
                  </a:lnTo>
                  <a:lnTo>
                    <a:pt x="1308528" y="427234"/>
                  </a:lnTo>
                  <a:lnTo>
                    <a:pt x="1281745" y="389738"/>
                  </a:lnTo>
                  <a:lnTo>
                    <a:pt x="1253088" y="353407"/>
                  </a:lnTo>
                  <a:lnTo>
                    <a:pt x="1222576" y="318319"/>
                  </a:lnTo>
                  <a:lnTo>
                    <a:pt x="1190230" y="284550"/>
                  </a:lnTo>
                  <a:lnTo>
                    <a:pt x="1156068" y="252176"/>
                  </a:lnTo>
                  <a:lnTo>
                    <a:pt x="1120109" y="221276"/>
                  </a:lnTo>
                  <a:lnTo>
                    <a:pt x="1082374" y="191924"/>
                  </a:lnTo>
                  <a:lnTo>
                    <a:pt x="1042880" y="164198"/>
                  </a:lnTo>
                  <a:lnTo>
                    <a:pt x="1001649" y="138175"/>
                  </a:lnTo>
                  <a:lnTo>
                    <a:pt x="955600" y="112334"/>
                  </a:lnTo>
                  <a:lnTo>
                    <a:pt x="908360" y="89082"/>
                  </a:lnTo>
                  <a:lnTo>
                    <a:pt x="860040" y="68452"/>
                  </a:lnTo>
                  <a:lnTo>
                    <a:pt x="810750" y="50474"/>
                  </a:lnTo>
                  <a:lnTo>
                    <a:pt x="760602" y="35178"/>
                  </a:lnTo>
                  <a:lnTo>
                    <a:pt x="709708" y="22595"/>
                  </a:lnTo>
                  <a:lnTo>
                    <a:pt x="658178" y="12755"/>
                  </a:lnTo>
                  <a:lnTo>
                    <a:pt x="606124" y="5689"/>
                  </a:lnTo>
                  <a:lnTo>
                    <a:pt x="553657" y="1427"/>
                  </a:lnTo>
                  <a:lnTo>
                    <a:pt x="500888" y="0"/>
                  </a:lnTo>
                  <a:lnTo>
                    <a:pt x="500888" y="976502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290467" y="1646808"/>
              <a:ext cx="976630" cy="1222375"/>
            </a:xfrm>
            <a:custGeom>
              <a:avLst/>
              <a:gdLst/>
              <a:ahLst/>
              <a:cxnLst/>
              <a:rect l="l" t="t" r="r" b="b"/>
              <a:pathLst>
                <a:path w="976629" h="1222375">
                  <a:moveTo>
                    <a:pt x="78579" y="0"/>
                  </a:moveTo>
                  <a:lnTo>
                    <a:pt x="60578" y="45162"/>
                  </a:lnTo>
                  <a:lnTo>
                    <a:pt x="44963" y="90733"/>
                  </a:lnTo>
                  <a:lnTo>
                    <a:pt x="31710" y="136636"/>
                  </a:lnTo>
                  <a:lnTo>
                    <a:pt x="20794" y="182795"/>
                  </a:lnTo>
                  <a:lnTo>
                    <a:pt x="12190" y="229133"/>
                  </a:lnTo>
                  <a:lnTo>
                    <a:pt x="5873" y="275573"/>
                  </a:lnTo>
                  <a:lnTo>
                    <a:pt x="1817" y="322040"/>
                  </a:lnTo>
                  <a:lnTo>
                    <a:pt x="0" y="368456"/>
                  </a:lnTo>
                  <a:lnTo>
                    <a:pt x="394" y="414745"/>
                  </a:lnTo>
                  <a:lnTo>
                    <a:pt x="2976" y="460831"/>
                  </a:lnTo>
                  <a:lnTo>
                    <a:pt x="7721" y="506637"/>
                  </a:lnTo>
                  <a:lnTo>
                    <a:pt x="14603" y="552086"/>
                  </a:lnTo>
                  <a:lnTo>
                    <a:pt x="23599" y="597102"/>
                  </a:lnTo>
                  <a:lnTo>
                    <a:pt x="34682" y="641609"/>
                  </a:lnTo>
                  <a:lnTo>
                    <a:pt x="47829" y="685530"/>
                  </a:lnTo>
                  <a:lnTo>
                    <a:pt x="63014" y="728788"/>
                  </a:lnTo>
                  <a:lnTo>
                    <a:pt x="80212" y="771307"/>
                  </a:lnTo>
                  <a:lnTo>
                    <a:pt x="99399" y="813011"/>
                  </a:lnTo>
                  <a:lnTo>
                    <a:pt x="120550" y="853822"/>
                  </a:lnTo>
                  <a:lnTo>
                    <a:pt x="143640" y="893666"/>
                  </a:lnTo>
                  <a:lnTo>
                    <a:pt x="168644" y="932464"/>
                  </a:lnTo>
                  <a:lnTo>
                    <a:pt x="195537" y="970140"/>
                  </a:lnTo>
                  <a:lnTo>
                    <a:pt x="224294" y="1006618"/>
                  </a:lnTo>
                  <a:lnTo>
                    <a:pt x="254891" y="1041822"/>
                  </a:lnTo>
                  <a:lnTo>
                    <a:pt x="287303" y="1075675"/>
                  </a:lnTo>
                  <a:lnTo>
                    <a:pt x="321504" y="1108100"/>
                  </a:lnTo>
                  <a:lnTo>
                    <a:pt x="357469" y="1139021"/>
                  </a:lnTo>
                  <a:lnTo>
                    <a:pt x="395175" y="1168361"/>
                  </a:lnTo>
                  <a:lnTo>
                    <a:pt x="434596" y="1196044"/>
                  </a:lnTo>
                  <a:lnTo>
                    <a:pt x="475708" y="1221993"/>
                  </a:lnTo>
                  <a:lnTo>
                    <a:pt x="976596" y="383793"/>
                  </a:lnTo>
                  <a:lnTo>
                    <a:pt x="78579" y="0"/>
                  </a:lnTo>
                  <a:close/>
                </a:path>
              </a:pathLst>
            </a:custGeom>
            <a:solidFill>
              <a:srgbClr val="E970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290467" y="1646808"/>
              <a:ext cx="976630" cy="1222375"/>
            </a:xfrm>
            <a:custGeom>
              <a:avLst/>
              <a:gdLst/>
              <a:ahLst/>
              <a:cxnLst/>
              <a:rect l="l" t="t" r="r" b="b"/>
              <a:pathLst>
                <a:path w="976629" h="1222375">
                  <a:moveTo>
                    <a:pt x="976596" y="383793"/>
                  </a:moveTo>
                  <a:lnTo>
                    <a:pt x="78579" y="0"/>
                  </a:lnTo>
                  <a:lnTo>
                    <a:pt x="60578" y="45162"/>
                  </a:lnTo>
                  <a:lnTo>
                    <a:pt x="44963" y="90733"/>
                  </a:lnTo>
                  <a:lnTo>
                    <a:pt x="31710" y="136636"/>
                  </a:lnTo>
                  <a:lnTo>
                    <a:pt x="20794" y="182795"/>
                  </a:lnTo>
                  <a:lnTo>
                    <a:pt x="12190" y="229133"/>
                  </a:lnTo>
                  <a:lnTo>
                    <a:pt x="5873" y="275573"/>
                  </a:lnTo>
                  <a:lnTo>
                    <a:pt x="1817" y="322040"/>
                  </a:lnTo>
                  <a:lnTo>
                    <a:pt x="0" y="368456"/>
                  </a:lnTo>
                  <a:lnTo>
                    <a:pt x="394" y="414745"/>
                  </a:lnTo>
                  <a:lnTo>
                    <a:pt x="2976" y="460831"/>
                  </a:lnTo>
                  <a:lnTo>
                    <a:pt x="7721" y="506637"/>
                  </a:lnTo>
                  <a:lnTo>
                    <a:pt x="14603" y="552086"/>
                  </a:lnTo>
                  <a:lnTo>
                    <a:pt x="23599" y="597102"/>
                  </a:lnTo>
                  <a:lnTo>
                    <a:pt x="34682" y="641609"/>
                  </a:lnTo>
                  <a:lnTo>
                    <a:pt x="47829" y="685530"/>
                  </a:lnTo>
                  <a:lnTo>
                    <a:pt x="63014" y="728788"/>
                  </a:lnTo>
                  <a:lnTo>
                    <a:pt x="80212" y="771307"/>
                  </a:lnTo>
                  <a:lnTo>
                    <a:pt x="99399" y="813011"/>
                  </a:lnTo>
                  <a:lnTo>
                    <a:pt x="120550" y="853822"/>
                  </a:lnTo>
                  <a:lnTo>
                    <a:pt x="143640" y="893666"/>
                  </a:lnTo>
                  <a:lnTo>
                    <a:pt x="168644" y="932464"/>
                  </a:lnTo>
                  <a:lnTo>
                    <a:pt x="195537" y="970140"/>
                  </a:lnTo>
                  <a:lnTo>
                    <a:pt x="224294" y="1006618"/>
                  </a:lnTo>
                  <a:lnTo>
                    <a:pt x="254891" y="1041822"/>
                  </a:lnTo>
                  <a:lnTo>
                    <a:pt x="287303" y="1075675"/>
                  </a:lnTo>
                  <a:lnTo>
                    <a:pt x="321504" y="1108100"/>
                  </a:lnTo>
                  <a:lnTo>
                    <a:pt x="357469" y="1139021"/>
                  </a:lnTo>
                  <a:lnTo>
                    <a:pt x="395175" y="1168361"/>
                  </a:lnTo>
                  <a:lnTo>
                    <a:pt x="434596" y="1196044"/>
                  </a:lnTo>
                  <a:lnTo>
                    <a:pt x="475708" y="1221993"/>
                  </a:lnTo>
                  <a:lnTo>
                    <a:pt x="976596" y="383793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369046" y="1192275"/>
              <a:ext cx="898525" cy="838835"/>
            </a:xfrm>
            <a:custGeom>
              <a:avLst/>
              <a:gdLst/>
              <a:ahLst/>
              <a:cxnLst/>
              <a:rect l="l" t="t" r="r" b="b"/>
              <a:pathLst>
                <a:path w="898525" h="838835">
                  <a:moveTo>
                    <a:pt x="397128" y="0"/>
                  </a:moveTo>
                  <a:lnTo>
                    <a:pt x="353674" y="27545"/>
                  </a:lnTo>
                  <a:lnTo>
                    <a:pt x="311876" y="57234"/>
                  </a:lnTo>
                  <a:lnTo>
                    <a:pt x="271801" y="88987"/>
                  </a:lnTo>
                  <a:lnTo>
                    <a:pt x="233520" y="122724"/>
                  </a:lnTo>
                  <a:lnTo>
                    <a:pt x="197099" y="158366"/>
                  </a:lnTo>
                  <a:lnTo>
                    <a:pt x="162607" y="195833"/>
                  </a:lnTo>
                  <a:lnTo>
                    <a:pt x="130113" y="235047"/>
                  </a:lnTo>
                  <a:lnTo>
                    <a:pt x="99685" y="275928"/>
                  </a:lnTo>
                  <a:lnTo>
                    <a:pt x="71391" y="318396"/>
                  </a:lnTo>
                  <a:lnTo>
                    <a:pt x="45300" y="362373"/>
                  </a:lnTo>
                  <a:lnTo>
                    <a:pt x="21480" y="407778"/>
                  </a:lnTo>
                  <a:lnTo>
                    <a:pt x="0" y="454533"/>
                  </a:lnTo>
                  <a:lnTo>
                    <a:pt x="898017" y="838326"/>
                  </a:lnTo>
                  <a:lnTo>
                    <a:pt x="397128" y="0"/>
                  </a:lnTo>
                  <a:close/>
                </a:path>
              </a:pathLst>
            </a:custGeom>
            <a:solidFill>
              <a:srgbClr val="186B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369046" y="1192275"/>
              <a:ext cx="898525" cy="838835"/>
            </a:xfrm>
            <a:custGeom>
              <a:avLst/>
              <a:gdLst/>
              <a:ahLst/>
              <a:cxnLst/>
              <a:rect l="l" t="t" r="r" b="b"/>
              <a:pathLst>
                <a:path w="898525" h="838835">
                  <a:moveTo>
                    <a:pt x="898017" y="838326"/>
                  </a:moveTo>
                  <a:lnTo>
                    <a:pt x="397128" y="0"/>
                  </a:lnTo>
                  <a:lnTo>
                    <a:pt x="353674" y="27545"/>
                  </a:lnTo>
                  <a:lnTo>
                    <a:pt x="311876" y="57234"/>
                  </a:lnTo>
                  <a:lnTo>
                    <a:pt x="271801" y="88987"/>
                  </a:lnTo>
                  <a:lnTo>
                    <a:pt x="233520" y="122724"/>
                  </a:lnTo>
                  <a:lnTo>
                    <a:pt x="197099" y="158366"/>
                  </a:lnTo>
                  <a:lnTo>
                    <a:pt x="162607" y="195833"/>
                  </a:lnTo>
                  <a:lnTo>
                    <a:pt x="130113" y="235047"/>
                  </a:lnTo>
                  <a:lnTo>
                    <a:pt x="99685" y="275928"/>
                  </a:lnTo>
                  <a:lnTo>
                    <a:pt x="71391" y="318396"/>
                  </a:lnTo>
                  <a:lnTo>
                    <a:pt x="45300" y="362373"/>
                  </a:lnTo>
                  <a:lnTo>
                    <a:pt x="21480" y="407778"/>
                  </a:lnTo>
                  <a:lnTo>
                    <a:pt x="0" y="454533"/>
                  </a:lnTo>
                  <a:lnTo>
                    <a:pt x="898017" y="838326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766175" y="1054099"/>
              <a:ext cx="501015" cy="976630"/>
            </a:xfrm>
            <a:custGeom>
              <a:avLst/>
              <a:gdLst/>
              <a:ahLst/>
              <a:cxnLst/>
              <a:rect l="l" t="t" r="r" b="b"/>
              <a:pathLst>
                <a:path w="501015" h="976630">
                  <a:moveTo>
                    <a:pt x="500888" y="0"/>
                  </a:moveTo>
                  <a:lnTo>
                    <a:pt x="448084" y="1427"/>
                  </a:lnTo>
                  <a:lnTo>
                    <a:pt x="395589" y="5689"/>
                  </a:lnTo>
                  <a:lnTo>
                    <a:pt x="343514" y="12755"/>
                  </a:lnTo>
                  <a:lnTo>
                    <a:pt x="291967" y="22595"/>
                  </a:lnTo>
                  <a:lnTo>
                    <a:pt x="241061" y="35178"/>
                  </a:lnTo>
                  <a:lnTo>
                    <a:pt x="190906" y="50474"/>
                  </a:lnTo>
                  <a:lnTo>
                    <a:pt x="141611" y="68452"/>
                  </a:lnTo>
                  <a:lnTo>
                    <a:pt x="93289" y="89082"/>
                  </a:lnTo>
                  <a:lnTo>
                    <a:pt x="46048" y="112334"/>
                  </a:lnTo>
                  <a:lnTo>
                    <a:pt x="0" y="138175"/>
                  </a:lnTo>
                  <a:lnTo>
                    <a:pt x="500888" y="976502"/>
                  </a:lnTo>
                  <a:lnTo>
                    <a:pt x="500888" y="0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766175" y="1054099"/>
              <a:ext cx="501015" cy="976630"/>
            </a:xfrm>
            <a:custGeom>
              <a:avLst/>
              <a:gdLst/>
              <a:ahLst/>
              <a:cxnLst/>
              <a:rect l="l" t="t" r="r" b="b"/>
              <a:pathLst>
                <a:path w="501015" h="976630">
                  <a:moveTo>
                    <a:pt x="500888" y="976502"/>
                  </a:moveTo>
                  <a:lnTo>
                    <a:pt x="500888" y="0"/>
                  </a:lnTo>
                  <a:lnTo>
                    <a:pt x="448084" y="1427"/>
                  </a:lnTo>
                  <a:lnTo>
                    <a:pt x="395589" y="5689"/>
                  </a:lnTo>
                  <a:lnTo>
                    <a:pt x="343514" y="12755"/>
                  </a:lnTo>
                  <a:lnTo>
                    <a:pt x="291967" y="22595"/>
                  </a:lnTo>
                  <a:lnTo>
                    <a:pt x="241061" y="35178"/>
                  </a:lnTo>
                  <a:lnTo>
                    <a:pt x="190906" y="50474"/>
                  </a:lnTo>
                  <a:lnTo>
                    <a:pt x="141611" y="68452"/>
                  </a:lnTo>
                  <a:lnTo>
                    <a:pt x="93289" y="89082"/>
                  </a:lnTo>
                  <a:lnTo>
                    <a:pt x="46048" y="112334"/>
                  </a:lnTo>
                  <a:lnTo>
                    <a:pt x="0" y="138175"/>
                  </a:lnTo>
                  <a:lnTo>
                    <a:pt x="500888" y="976502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2" name="object 42"/>
          <p:cNvGrpSpPr/>
          <p:nvPr/>
        </p:nvGrpSpPr>
        <p:grpSpPr>
          <a:xfrm>
            <a:off x="7898892" y="3221735"/>
            <a:ext cx="94615" cy="94615"/>
            <a:chOff x="7898892" y="3221735"/>
            <a:chExt cx="94615" cy="94615"/>
          </a:xfrm>
        </p:grpSpPr>
        <p:sp>
          <p:nvSpPr>
            <p:cNvPr id="43" name="object 43"/>
            <p:cNvSpPr/>
            <p:nvPr/>
          </p:nvSpPr>
          <p:spPr>
            <a:xfrm>
              <a:off x="7908036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908036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45"/>
          <p:cNvGrpSpPr/>
          <p:nvPr/>
        </p:nvGrpSpPr>
        <p:grpSpPr>
          <a:xfrm>
            <a:off x="8609076" y="3221735"/>
            <a:ext cx="94615" cy="94615"/>
            <a:chOff x="8609076" y="3221735"/>
            <a:chExt cx="94615" cy="94615"/>
          </a:xfrm>
        </p:grpSpPr>
        <p:sp>
          <p:nvSpPr>
            <p:cNvPr id="46" name="object 46"/>
            <p:cNvSpPr/>
            <p:nvPr/>
          </p:nvSpPr>
          <p:spPr>
            <a:xfrm>
              <a:off x="8618220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E970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618220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8006333" y="3152647"/>
            <a:ext cx="1467485" cy="782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21360" algn="l"/>
              </a:tabLst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1st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585858"/>
                </a:solidFill>
                <a:latin typeface="Arial"/>
                <a:cs typeface="Arial"/>
              </a:rPr>
              <a:t>Qtr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2nd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585858"/>
                </a:solidFill>
                <a:latin typeface="Arial"/>
                <a:cs typeface="Arial"/>
              </a:rPr>
              <a:t>Qtr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200" dirty="0">
              <a:latin typeface="Arial"/>
              <a:cs typeface="Arial"/>
            </a:endParaRPr>
          </a:p>
          <a:p>
            <a:pPr marL="123825">
              <a:lnSpc>
                <a:spcPct val="100000"/>
              </a:lnSpc>
              <a:spcBef>
                <a:spcPts val="5"/>
              </a:spcBef>
            </a:pPr>
            <a:r>
              <a:rPr sz="2100" b="1" dirty="0">
                <a:solidFill>
                  <a:srgbClr val="0D2841"/>
                </a:solidFill>
                <a:latin typeface="Arial"/>
                <a:cs typeface="Arial"/>
              </a:rPr>
              <a:t>Chart</a:t>
            </a:r>
            <a:r>
              <a:rPr sz="2100" b="1" spc="5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2100" b="1" spc="-10" dirty="0">
                <a:solidFill>
                  <a:srgbClr val="0D2841"/>
                </a:solidFill>
                <a:latin typeface="Arial"/>
                <a:cs typeface="Arial"/>
              </a:rPr>
              <a:t>Title</a:t>
            </a:r>
            <a:endParaRPr sz="2100" dirty="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9368028" y="3221735"/>
            <a:ext cx="94615" cy="94615"/>
            <a:chOff x="9368028" y="3221735"/>
            <a:chExt cx="94615" cy="94615"/>
          </a:xfrm>
        </p:grpSpPr>
        <p:sp>
          <p:nvSpPr>
            <p:cNvPr id="50" name="object 50"/>
            <p:cNvSpPr/>
            <p:nvPr/>
          </p:nvSpPr>
          <p:spPr>
            <a:xfrm>
              <a:off x="9377172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186B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9377172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9475723" y="3152647"/>
            <a:ext cx="4978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3rd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585858"/>
                </a:solidFill>
                <a:latin typeface="Arial"/>
                <a:cs typeface="Arial"/>
              </a:rPr>
              <a:t>Qtr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10094976" y="3221735"/>
            <a:ext cx="94615" cy="94615"/>
            <a:chOff x="10094976" y="3221735"/>
            <a:chExt cx="94615" cy="94615"/>
          </a:xfrm>
        </p:grpSpPr>
        <p:sp>
          <p:nvSpPr>
            <p:cNvPr id="54" name="object 54"/>
            <p:cNvSpPr/>
            <p:nvPr/>
          </p:nvSpPr>
          <p:spPr>
            <a:xfrm>
              <a:off x="10104120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0104120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10202036" y="3152647"/>
            <a:ext cx="490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4th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585858"/>
                </a:solidFill>
                <a:latin typeface="Arial"/>
                <a:cs typeface="Arial"/>
              </a:rPr>
              <a:t>Qtr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3F62916-1726-F4BB-276C-65BD7A3DE872}"/>
              </a:ext>
            </a:extLst>
          </p:cNvPr>
          <p:cNvGrpSpPr/>
          <p:nvPr/>
        </p:nvGrpSpPr>
        <p:grpSpPr>
          <a:xfrm>
            <a:off x="154858" y="5837903"/>
            <a:ext cx="12039600" cy="990600"/>
            <a:chOff x="152400" y="5791200"/>
            <a:chExt cx="12039600" cy="990600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7D8AC0F2-8130-FF8B-AFF1-E3D8EB625A30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5A0C401C-B910-AEC8-F5C5-970A996189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51C8912-3102-A4BC-4B66-BAA956B0D1BF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62" name="Right Triangle 61">
              <a:extLst>
                <a:ext uri="{FF2B5EF4-FFF2-40B4-BE49-F238E27FC236}">
                  <a16:creationId xmlns:a16="http://schemas.microsoft.com/office/drawing/2014/main" id="{4B264391-CE24-8195-E311-3D05B49193F1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2551" rIns="0" bIns="0" rtlCol="0">
            <a:spAutoFit/>
          </a:bodyPr>
          <a:lstStyle/>
          <a:p>
            <a:pPr marL="1521460">
              <a:lnSpc>
                <a:spcPct val="100000"/>
              </a:lnSpc>
              <a:spcBef>
                <a:spcPts val="100"/>
              </a:spcBef>
            </a:pPr>
            <a:r>
              <a:rPr dirty="0"/>
              <a:t>Conclusions</a:t>
            </a:r>
            <a:r>
              <a:rPr spc="-55" dirty="0"/>
              <a:t> </a:t>
            </a:r>
            <a:r>
              <a:rPr dirty="0"/>
              <a:t>(1</a:t>
            </a:r>
            <a:r>
              <a:rPr spc="-5" dirty="0"/>
              <a:t> </a:t>
            </a:r>
            <a:r>
              <a:rPr spc="-10" dirty="0"/>
              <a:t>slide)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first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spc="-20" dirty="0"/>
              <a:t>here</a:t>
            </a: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second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50" dirty="0"/>
              <a:t> </a:t>
            </a:r>
            <a:r>
              <a:rPr dirty="0"/>
              <a:t>(if</a:t>
            </a:r>
            <a:r>
              <a:rPr spc="-45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dirty="0"/>
              <a:t>third</a:t>
            </a:r>
            <a:r>
              <a:rPr spc="-5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40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40" dirty="0"/>
              <a:t> </a:t>
            </a:r>
            <a:r>
              <a:rPr dirty="0"/>
              <a:t>fourth</a:t>
            </a:r>
            <a:r>
              <a:rPr spc="-50" dirty="0"/>
              <a:t> </a:t>
            </a:r>
            <a:r>
              <a:rPr dirty="0"/>
              <a:t>bullet</a:t>
            </a:r>
            <a:r>
              <a:rPr spc="-60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55" dirty="0"/>
              <a:t> </a:t>
            </a:r>
            <a:r>
              <a:rPr spc="-10" dirty="0"/>
              <a:t>required)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03D5D0-0038-354F-3E9F-303BD6C90A71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D15DAA-712B-49CF-3879-C3CD1C8A4B05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6C3230F-53DE-1072-2639-A7C2AB8AD4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351605C-0C62-411B-732C-4CE74C6FBE20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D7EF0EEE-BCB6-7448-7C4B-56E981C29CF0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8130" y="566369"/>
            <a:ext cx="714375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61355" algn="l"/>
              </a:tabLst>
            </a:pPr>
            <a:r>
              <a:rPr dirty="0"/>
              <a:t>Acknowledgements</a:t>
            </a:r>
            <a:r>
              <a:rPr spc="-185" dirty="0"/>
              <a:t> </a:t>
            </a:r>
            <a:r>
              <a:rPr spc="-25" dirty="0"/>
              <a:t>(1</a:t>
            </a:r>
            <a:r>
              <a:rPr dirty="0"/>
              <a:t>	</a:t>
            </a:r>
            <a:r>
              <a:rPr spc="-10" dirty="0"/>
              <a:t>slide)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first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spc="-20" dirty="0"/>
              <a:t>here</a:t>
            </a: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second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50" dirty="0"/>
              <a:t> </a:t>
            </a:r>
            <a:r>
              <a:rPr dirty="0"/>
              <a:t>(if</a:t>
            </a:r>
            <a:r>
              <a:rPr spc="-45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dirty="0"/>
              <a:t>third</a:t>
            </a:r>
            <a:r>
              <a:rPr spc="-5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40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40" dirty="0"/>
              <a:t> </a:t>
            </a:r>
            <a:r>
              <a:rPr dirty="0"/>
              <a:t>fourth</a:t>
            </a:r>
            <a:r>
              <a:rPr spc="-50" dirty="0"/>
              <a:t> </a:t>
            </a:r>
            <a:r>
              <a:rPr dirty="0"/>
              <a:t>bullet</a:t>
            </a:r>
            <a:r>
              <a:rPr spc="-60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55" dirty="0"/>
              <a:t> </a:t>
            </a:r>
            <a:r>
              <a:rPr spc="-10" dirty="0"/>
              <a:t>required)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722368-0580-F19C-88B7-D6290FED325F}"/>
              </a:ext>
            </a:extLst>
          </p:cNvPr>
          <p:cNvGrpSpPr/>
          <p:nvPr/>
        </p:nvGrpSpPr>
        <p:grpSpPr>
          <a:xfrm>
            <a:off x="154858" y="5837903"/>
            <a:ext cx="12039600" cy="990600"/>
            <a:chOff x="152400" y="5791200"/>
            <a:chExt cx="12039600" cy="99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6084E58-A556-F1B4-0EB9-D5CA4840643F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681AADF-A887-3CBE-18F1-12A3ED0B1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D5D7A30-558F-DB1F-3739-459F092C8CED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EEA66D16-CC47-31B2-FF82-3DE346A79EEF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281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Title of the abstract</vt:lpstr>
      <vt:lpstr>Introduction/ background (1 slide)</vt:lpstr>
      <vt:lpstr>Objective/s (1 slide)</vt:lpstr>
      <vt:lpstr>Materials and Methods (1-3 slides)</vt:lpstr>
      <vt:lpstr>Results and discussion (3-4 slides)</vt:lpstr>
      <vt:lpstr>Conclusions (1 slide)</vt:lpstr>
      <vt:lpstr>Acknowledgements (1 slide)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Thilini Anupama</cp:lastModifiedBy>
  <cp:revision>4</cp:revision>
  <dcterms:created xsi:type="dcterms:W3CDTF">2025-08-14T17:19:44Z</dcterms:created>
  <dcterms:modified xsi:type="dcterms:W3CDTF">2026-06-20T16:45:35Z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2025-08-14T00:00:00Z</vt:filetime>
  </property>
  <property fmtid="{D5CDD505-2E9C-101B-9397-08002B2CF9AE}" pid="5" name="Producer">
    <vt:lpwstr>3-Heights(TM) PDF Security Shell 4.8.25.2 (http://www.pdf-tools.com)</vt:lpwstr>
  </property>
</Properties>
</file>